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2" d="100"/>
          <a:sy n="72" d="100"/>
        </p:scale>
        <p:origin x="-2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942B-4B7D-2245-9EC3-97E1A5C99082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743C-B865-D145-99B2-719D246FA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942B-4B7D-2245-9EC3-97E1A5C99082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743C-B865-D145-99B2-719D246FA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942B-4B7D-2245-9EC3-97E1A5C99082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743C-B865-D145-99B2-719D246FA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942B-4B7D-2245-9EC3-97E1A5C99082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743C-B865-D145-99B2-719D246FA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942B-4B7D-2245-9EC3-97E1A5C99082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743C-B865-D145-99B2-719D246FA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942B-4B7D-2245-9EC3-97E1A5C99082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743C-B865-D145-99B2-719D246FA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942B-4B7D-2245-9EC3-97E1A5C99082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743C-B865-D145-99B2-719D246FA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942B-4B7D-2245-9EC3-97E1A5C99082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743C-B865-D145-99B2-719D246FA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942B-4B7D-2245-9EC3-97E1A5C99082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743C-B865-D145-99B2-719D246FA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942B-4B7D-2245-9EC3-97E1A5C99082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743C-B865-D145-99B2-719D246FA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942B-4B7D-2245-9EC3-97E1A5C99082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743C-B865-D145-99B2-719D246FA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C942B-4B7D-2245-9EC3-97E1A5C99082}" type="datetimeFigureOut">
              <a:rPr lang="en-US" smtClean="0"/>
              <a:pPr/>
              <a:t>6/28/13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2743C-B865-D145-99B2-719D246FA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87575"/>
            <a:ext cx="7772400" cy="1470025"/>
          </a:xfrm>
        </p:spPr>
        <p:txBody>
          <a:bodyPr/>
          <a:lstStyle/>
          <a:p>
            <a:r>
              <a:rPr lang="en-US" dirty="0" smtClean="0"/>
              <a:t>Helen Keller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 vie au </a:t>
            </a:r>
            <a:r>
              <a:rPr lang="fr-FR" dirty="0" smtClean="0"/>
              <a:t>fil</a:t>
            </a:r>
            <a:r>
              <a:rPr lang="en-US" dirty="0" smtClean="0"/>
              <a:t> du temps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Helen Keller naît en Alabama le 27 juin.</a:t>
            </a:r>
            <a:endParaRPr lang="fr-FR" dirty="0"/>
          </a:p>
        </p:txBody>
      </p:sp>
      <p:pic>
        <p:nvPicPr>
          <p:cNvPr id="5" name="Picture 4" descr="HK_childhood-btn-de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917" y="3048000"/>
            <a:ext cx="2790883" cy="24907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1882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Helen devient sourde et aveugle.</a:t>
            </a:r>
            <a:endParaRPr lang="fr-FR" dirty="0"/>
          </a:p>
        </p:txBody>
      </p:sp>
      <p:pic>
        <p:nvPicPr>
          <p:cNvPr id="5" name="Picture 4" descr="chi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940590"/>
            <a:ext cx="2036762" cy="29156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1887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éducatrice, Anne Sullivan, apprend à Helen à lire en utilisant ses mains.</a:t>
            </a:r>
          </a:p>
          <a:p>
            <a:endParaRPr lang="en-US" dirty="0"/>
          </a:p>
        </p:txBody>
      </p:sp>
      <p:pic>
        <p:nvPicPr>
          <p:cNvPr id="6" name="Picture 5" descr="Image.asp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743200"/>
            <a:ext cx="2513012" cy="38226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1888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Helen apprend à lire et à écrire en utilisant le Braille. </a:t>
            </a:r>
          </a:p>
          <a:p>
            <a:pPr lvl="1"/>
            <a:r>
              <a:rPr lang="fr-FR" dirty="0" smtClean="0"/>
              <a:t>Écrire et lire des lettres faites de points en relief</a:t>
            </a:r>
            <a:endParaRPr lang="fr-FR" dirty="0"/>
          </a:p>
        </p:txBody>
      </p:sp>
      <p:pic>
        <p:nvPicPr>
          <p:cNvPr id="4" name="Picture 3" descr="braille-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56" y="3250751"/>
            <a:ext cx="4332287" cy="2875412"/>
          </a:xfrm>
          <a:prstGeom prst="rect">
            <a:avLst/>
          </a:prstGeom>
        </p:spPr>
      </p:pic>
      <p:pic>
        <p:nvPicPr>
          <p:cNvPr id="5" name="Picture 4" descr="brail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505200"/>
            <a:ext cx="2033101" cy="30908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Helen étudie à l’université Radcliffe.</a:t>
            </a:r>
          </a:p>
          <a:p>
            <a:r>
              <a:rPr lang="fr-FR" dirty="0" smtClean="0"/>
              <a:t>Anne Sullivan communique avec elle en utilisant ses mains.</a:t>
            </a:r>
          </a:p>
          <a:p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3276600"/>
            <a:ext cx="24765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Helen écrit son premier livre, </a:t>
            </a:r>
            <a:r>
              <a:rPr lang="fr-FR" i="1" dirty="0" smtClean="0"/>
              <a:t>L’histoire de ma vie. </a:t>
            </a:r>
          </a:p>
          <a:p>
            <a:r>
              <a:rPr lang="fr-FR" dirty="0" smtClean="0"/>
              <a:t>Par la suite, elle écrira 13 autres livres.</a:t>
            </a:r>
            <a:endParaRPr lang="fr-FR" dirty="0"/>
          </a:p>
        </p:txBody>
      </p:sp>
      <p:pic>
        <p:nvPicPr>
          <p:cNvPr id="5" name="Picture 4" descr="HKell-childb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429000"/>
            <a:ext cx="1699825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Helen donne des conférences dans tous les États-Unis pour améliorer l’éducation des  personnes aveugles et sourdes.</a:t>
            </a:r>
            <a:endParaRPr lang="fr-FR" dirty="0"/>
          </a:p>
        </p:txBody>
      </p:sp>
      <p:pic>
        <p:nvPicPr>
          <p:cNvPr id="6" name="Picture 5" descr="Helen_Kell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137515"/>
            <a:ext cx="2670175" cy="33261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film raconte la vie d’Helen. Il remporte beaucoup de prix.</a:t>
            </a:r>
            <a:endParaRPr lang="fr-FR" dirty="0"/>
          </a:p>
        </p:txBody>
      </p:sp>
      <p:pic>
        <p:nvPicPr>
          <p:cNvPr id="5" name="Picture 4" descr="kell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209800"/>
            <a:ext cx="3505200" cy="43648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138</Words>
  <Application>Microsoft Macintosh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Helen Keller</vt:lpstr>
      <vt:lpstr>1880</vt:lpstr>
      <vt:lpstr>1882</vt:lpstr>
      <vt:lpstr>1887</vt:lpstr>
      <vt:lpstr>1888</vt:lpstr>
      <vt:lpstr>1900</vt:lpstr>
      <vt:lpstr>1902</vt:lpstr>
      <vt:lpstr>1924</vt:lpstr>
      <vt:lpstr>1962</vt:lpstr>
    </vt:vector>
  </TitlesOfParts>
  <Company>VG77QMHPMCKQJWQVBWCRYBR2G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Hellen Keller</dc:title>
  <dc:creator>Diana Moscoso</dc:creator>
  <cp:lastModifiedBy>Kaye Murdock</cp:lastModifiedBy>
  <cp:revision>7</cp:revision>
  <dcterms:created xsi:type="dcterms:W3CDTF">2011-06-17T20:52:06Z</dcterms:created>
  <dcterms:modified xsi:type="dcterms:W3CDTF">2013-06-28T14:15:49Z</dcterms:modified>
</cp:coreProperties>
</file>