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F9CC-7FFC-094E-AA73-F74065F67C36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22C0-7564-AE49-BBDE-F6CA81A65A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F9CC-7FFC-094E-AA73-F74065F67C36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22C0-7564-AE49-BBDE-F6CA81A65A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F9CC-7FFC-094E-AA73-F74065F67C36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22C0-7564-AE49-BBDE-F6CA81A65A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F9CC-7FFC-094E-AA73-F74065F67C36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22C0-7564-AE49-BBDE-F6CA81A65A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F9CC-7FFC-094E-AA73-F74065F67C36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22C0-7564-AE49-BBDE-F6CA81A65A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altLang="zh-CN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F9CC-7FFC-094E-AA73-F74065F67C36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22C0-7564-AE49-BBDE-F6CA81A65A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altLang="zh-CN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F9CC-7FFC-094E-AA73-F74065F67C36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22C0-7564-AE49-BBDE-F6CA81A65A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F9CC-7FFC-094E-AA73-F74065F67C36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22C0-7564-AE49-BBDE-F6CA81A65A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F9CC-7FFC-094E-AA73-F74065F67C36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22C0-7564-AE49-BBDE-F6CA81A65A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F9CC-7FFC-094E-AA73-F74065F67C36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22C0-7564-AE49-BBDE-F6CA81A65A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F9CC-7FFC-094E-AA73-F74065F67C36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22C0-7564-AE49-BBDE-F6CA81A65A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F9CC-7FFC-094E-AA73-F74065F67C36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22C0-7564-AE49-BBDE-F6CA81A65A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F9CC-7FFC-094E-AA73-F74065F67C36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22C0-7564-AE49-BBDE-F6CA81A65A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F9CC-7FFC-094E-AA73-F74065F67C36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22C0-7564-AE49-BBDE-F6CA81A65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F9CC-7FFC-094E-AA73-F74065F67C36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22C0-7564-AE49-BBDE-F6CA81A65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F9CC-7FFC-094E-AA73-F74065F67C36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22C0-7564-AE49-BBDE-F6CA81A65A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FD4F9CC-7FFC-094E-AA73-F74065F67C36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6F1D22C0-7564-AE49-BBDE-F6CA81A65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新細明體"/>
                <a:ea typeface="新細明體"/>
              </a:rPr>
              <a:t>Ev</a:t>
            </a:r>
            <a:r>
              <a:rPr lang="en-US" smtClean="0">
                <a:latin typeface="Calibri"/>
                <a:ea typeface="新細明體"/>
              </a:rPr>
              <a:t>è</a:t>
            </a:r>
            <a:r>
              <a:rPr lang="en-US" smtClean="0">
                <a:latin typeface="新細明體"/>
                <a:ea typeface="新細明體"/>
              </a:rPr>
              <a:t>nements</a:t>
            </a:r>
            <a:endParaRPr lang="en-US" dirty="0">
              <a:latin typeface="新細明體"/>
              <a:ea typeface="新細明體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6000" t="38769" r="17538"/>
          <a:stretch>
            <a:fillRect/>
          </a:stretch>
        </p:blipFill>
        <p:spPr bwMode="auto">
          <a:xfrm>
            <a:off x="298392" y="4419314"/>
            <a:ext cx="1847908" cy="180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6300" y="4419600"/>
            <a:ext cx="1612900" cy="180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 l="20615" r="18462"/>
          <a:stretch>
            <a:fillRect/>
          </a:stretch>
        </p:blipFill>
        <p:spPr bwMode="auto">
          <a:xfrm>
            <a:off x="3759199" y="4419599"/>
            <a:ext cx="1244041" cy="180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241" y="4419315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/>
          <a:srcRect t="5618" b="5618"/>
          <a:stretch>
            <a:fillRect/>
          </a:stretch>
        </p:blipFill>
        <p:spPr bwMode="auto">
          <a:xfrm>
            <a:off x="6806641" y="4419315"/>
            <a:ext cx="2032000" cy="180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Quand j’ai reçu un animal domestique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51" y="1911602"/>
            <a:ext cx="1966292" cy="1966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33" y="1905000"/>
            <a:ext cx="3346582" cy="3346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761" y="2797036"/>
            <a:ext cx="3250074" cy="3250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51" y="3795963"/>
            <a:ext cx="2256609" cy="2256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rcRect t="32758" b="40368"/>
          <a:stretch>
            <a:fillRect/>
          </a:stretch>
        </p:blipFill>
        <p:spPr>
          <a:xfrm>
            <a:off x="5306761" y="1905000"/>
            <a:ext cx="3217691" cy="864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rcRect t="38292" b="35618"/>
          <a:stretch>
            <a:fillRect/>
          </a:stretch>
        </p:blipFill>
        <p:spPr>
          <a:xfrm>
            <a:off x="2547343" y="4970259"/>
            <a:ext cx="4127500" cy="10768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/>
              <a:t>Quand j’ai commencé l’</a:t>
            </a:r>
            <a:r>
              <a:rPr lang="fr-FR" dirty="0" smtClean="0"/>
              <a:t>école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905000"/>
            <a:ext cx="121920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9550" y="1363018"/>
            <a:ext cx="3282950" cy="3282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2208" y="3479450"/>
            <a:ext cx="3104237" cy="3104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" y="1526878"/>
            <a:ext cx="3016876" cy="30168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Quand j’ai perdu ma premi</a:t>
            </a:r>
            <a:r>
              <a:rPr lang="fr-FR" dirty="0" smtClean="0">
                <a:latin typeface="Calibri"/>
              </a:rPr>
              <a:t>è</a:t>
            </a:r>
            <a:r>
              <a:rPr lang="fr-FR" dirty="0" smtClean="0"/>
              <a:t>re dent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56" y="2068855"/>
            <a:ext cx="4127500" cy="41275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rcRect l="-47222" r="-47222"/>
          <a:stretch>
            <a:fillRect/>
          </a:stretch>
        </p:blipFill>
        <p:spPr bwMode="auto">
          <a:xfrm>
            <a:off x="2508250" y="2068855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Quand je suis né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09800"/>
            <a:ext cx="24384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875" y="3956050"/>
            <a:ext cx="2063750" cy="2063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557" y="3688557"/>
            <a:ext cx="3169443" cy="3169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1295400"/>
            <a:ext cx="3352799" cy="3352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996" y="1260246"/>
            <a:ext cx="2695804" cy="2695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86077"/>
            <a:ext cx="8001000" cy="1143000"/>
          </a:xfrm>
        </p:spPr>
        <p:txBody>
          <a:bodyPr/>
          <a:lstStyle/>
          <a:p>
            <a:r>
              <a:rPr lang="fr-FR" altLang="zh-CN" dirty="0" smtClean="0"/>
              <a:t>Quand j’</a:t>
            </a:r>
            <a:r>
              <a:rPr lang="fr-FR" dirty="0" smtClean="0"/>
              <a:t> étais tout petit(e)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251620"/>
            <a:ext cx="80010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842" y="4009952"/>
            <a:ext cx="3091461" cy="3091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7741" y="2427165"/>
            <a:ext cx="3128518" cy="3128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6500" y="2732618"/>
            <a:ext cx="4127500" cy="412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Quand j’étais enfant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281" y="1892300"/>
            <a:ext cx="4127500" cy="412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28016"/>
          <a:stretch>
            <a:fillRect/>
          </a:stretch>
        </p:blipFill>
        <p:spPr>
          <a:xfrm flipH="1">
            <a:off x="571500" y="1905000"/>
            <a:ext cx="3534436" cy="412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Quand mon fr</a:t>
            </a:r>
            <a:r>
              <a:rPr lang="fr-FR" dirty="0" smtClean="0">
                <a:latin typeface="Calibri"/>
              </a:rPr>
              <a:t>è</a:t>
            </a:r>
            <a:r>
              <a:rPr lang="fr-FR" dirty="0" smtClean="0"/>
              <a:t>re / ma soeur est né(e)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176" y="1892300"/>
            <a:ext cx="4127500" cy="412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4786" y="1037530"/>
            <a:ext cx="4127500" cy="412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6668" y="3588904"/>
            <a:ext cx="2438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fr-FR" dirty="0" smtClean="0"/>
              <a:t>Quand j’ai commencé à jouer </a:t>
            </a:r>
            <a:r>
              <a:rPr lang="en-US" dirty="0" smtClean="0"/>
              <a:t>aux </a:t>
            </a:r>
            <a:r>
              <a:rPr lang="en-US" dirty="0" smtClean="0"/>
              <a:t>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0" y="2362033"/>
            <a:ext cx="4127500" cy="412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805" y="3536526"/>
            <a:ext cx="2884731" cy="2884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6500" y="2362033"/>
            <a:ext cx="4127500" cy="4127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Quand j’ étais malade</a:t>
            </a:r>
            <a:endParaRPr lang="fr-F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7222" r="-47222"/>
          <a:stretch>
            <a:fillRect/>
          </a:stretch>
        </p:blipFill>
        <p:spPr bwMode="auto">
          <a:xfrm>
            <a:off x="571500" y="2636759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" y="1905000"/>
            <a:ext cx="24384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79" y="1417638"/>
            <a:ext cx="3276521" cy="32765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Quand j’ai déménagé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70" y="1375646"/>
            <a:ext cx="2744736" cy="2744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940" y="1077825"/>
            <a:ext cx="2571560" cy="2571560"/>
          </a:xfrm>
          <a:prstGeom prst="rect">
            <a:avLst/>
          </a:prstGeom>
        </p:spPr>
      </p:pic>
      <p:pic>
        <p:nvPicPr>
          <p:cNvPr id="9" name="Content Placeholder 3"/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7222" r="-47222"/>
          <a:stretch>
            <a:fillRect/>
          </a:stretch>
        </p:blipFill>
        <p:spPr bwMode="auto">
          <a:xfrm>
            <a:off x="163870" y="2263312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Quand j’ai voyagé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9142" y="1896282"/>
            <a:ext cx="1747212" cy="188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8295" b="8756"/>
          <a:stretch>
            <a:fillRect/>
          </a:stretch>
        </p:blipFill>
        <p:spPr bwMode="auto">
          <a:xfrm>
            <a:off x="612913" y="1896282"/>
            <a:ext cx="2139884" cy="188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132" y="1903006"/>
            <a:ext cx="4116794" cy="4116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4593" y="3767574"/>
            <a:ext cx="2448662" cy="24486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212</TotalTime>
  <Words>63</Words>
  <Application>Microsoft Macintosh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Travelogue</vt:lpstr>
      <vt:lpstr>Evènements</vt:lpstr>
      <vt:lpstr>Quand je suis né</vt:lpstr>
      <vt:lpstr>Quand j’ étais tout petit(e)</vt:lpstr>
      <vt:lpstr>Quand j’étais enfant</vt:lpstr>
      <vt:lpstr>Quand mon frère / ma soeur est né(e)</vt:lpstr>
      <vt:lpstr>  Quand j’ai commencé à jouer aux sports</vt:lpstr>
      <vt:lpstr>Quand j’ étais malade</vt:lpstr>
      <vt:lpstr>Quand j’ai déménagé</vt:lpstr>
      <vt:lpstr>Quand j’ai voyagé</vt:lpstr>
      <vt:lpstr>Quand j’ai reçu un animal domestique</vt:lpstr>
      <vt:lpstr>Quand j’ai commencé l’école</vt:lpstr>
      <vt:lpstr>Quand j’ai perdu ma première dent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在我的生活当中</dc:title>
  <dc:creator>Susan Gong</dc:creator>
  <cp:lastModifiedBy>Kaye Murdock</cp:lastModifiedBy>
  <cp:revision>10</cp:revision>
  <dcterms:created xsi:type="dcterms:W3CDTF">2011-06-17T19:47:25Z</dcterms:created>
  <dcterms:modified xsi:type="dcterms:W3CDTF">2013-06-28T14:57:00Z</dcterms:modified>
</cp:coreProperties>
</file>