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3" autoAdjust="0"/>
  </p:normalViewPr>
  <p:slideViewPr>
    <p:cSldViewPr snapToGrid="0" snapToObjects="1">
      <p:cViewPr varScale="1">
        <p:scale>
          <a:sx n="89" d="100"/>
          <a:sy n="89" d="100"/>
        </p:scale>
        <p:origin x="-155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5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0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6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A09E-B45D-0543-B796-5A70971D6C79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0B2E-F650-BF43-81AC-FE5AFD54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129"/>
            <a:ext cx="9144000" cy="2351068"/>
          </a:xfrm>
        </p:spPr>
        <p:txBody>
          <a:bodyPr>
            <a:normAutofit fontScale="90000"/>
          </a:bodyPr>
          <a:lstStyle/>
          <a:p>
            <a:pPr>
              <a:tabLst>
                <a:tab pos="109538" algn="l"/>
              </a:tabLst>
            </a:pP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fr-CA" sz="10700" b="1" dirty="0" smtClean="0">
                <a:solidFill>
                  <a:schemeClr val="accent1">
                    <a:lumMod val="75000"/>
                  </a:schemeClr>
                </a:solidFill>
              </a:rPr>
              <a:t>les nuages</a:t>
            </a:r>
            <a:r>
              <a:rPr lang="fr-CA" sz="10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CA" sz="10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000" dirty="0"/>
              <a:t>l</a:t>
            </a:r>
            <a:r>
              <a:rPr lang="fr-FR" sz="4000" dirty="0" smtClean="0"/>
              <a:t>a </a:t>
            </a:r>
            <a:r>
              <a:rPr lang="fr-FR" sz="4000" dirty="0"/>
              <a:t>collection de millions de petites gouttes d’eau ou de cristaux de glace dans </a:t>
            </a:r>
            <a:r>
              <a:rPr lang="fr-FR" sz="4000" dirty="0" smtClean="0"/>
              <a:t>l’atmosphère</a:t>
            </a:r>
            <a:r>
              <a:rPr lang="fr-CA" sz="4000" dirty="0" smtClean="0"/>
              <a:t/>
            </a:r>
            <a:br>
              <a:rPr lang="fr-CA" sz="4000" dirty="0" smtClean="0"/>
            </a:br>
            <a:endParaRPr lang="fr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047" y="3096041"/>
            <a:ext cx="4893361" cy="36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0129"/>
            <a:ext cx="9017000" cy="2351068"/>
          </a:xfrm>
        </p:spPr>
        <p:txBody>
          <a:bodyPr>
            <a:normAutofit fontScale="90000"/>
          </a:bodyPr>
          <a:lstStyle/>
          <a:p>
            <a:pPr>
              <a:tabLst>
                <a:tab pos="109538" algn="l"/>
              </a:tabLst>
            </a:pP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fr-FR" sz="10700" b="1" dirty="0">
                <a:solidFill>
                  <a:srgbClr val="376092"/>
                </a:solidFill>
              </a:rPr>
              <a:t>la condensation</a:t>
            </a:r>
            <a:r>
              <a:rPr lang="en-US" sz="10700" dirty="0">
                <a:solidFill>
                  <a:srgbClr val="376092"/>
                </a:solidFill>
              </a:rPr>
              <a:t> </a:t>
            </a:r>
            <a:r>
              <a:rPr lang="fr-CA" sz="10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CA" sz="10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/>
              <a:t>la </a:t>
            </a:r>
            <a:r>
              <a:rPr lang="fr-FR" dirty="0"/>
              <a:t>vapeur d’eau qui se refroidit et devient un liquide</a:t>
            </a:r>
            <a:r>
              <a:rPr lang="en-US" dirty="0"/>
              <a:t> </a:t>
            </a:r>
            <a:r>
              <a:rPr lang="fr-FR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29" y="2988946"/>
            <a:ext cx="5043714" cy="37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8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0129"/>
            <a:ext cx="9017000" cy="2601300"/>
          </a:xfrm>
        </p:spPr>
        <p:txBody>
          <a:bodyPr>
            <a:normAutofit fontScale="90000"/>
          </a:bodyPr>
          <a:lstStyle/>
          <a:p>
            <a:pPr>
              <a:tabLst>
                <a:tab pos="109538" algn="l"/>
              </a:tabLst>
            </a:pP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fr-FR" sz="10700" b="1" dirty="0">
                <a:solidFill>
                  <a:srgbClr val="376092"/>
                </a:solidFill>
              </a:rPr>
              <a:t>la rosée</a:t>
            </a:r>
            <a:r>
              <a:rPr lang="en-US" sz="10700" dirty="0">
                <a:solidFill>
                  <a:srgbClr val="376092"/>
                </a:solidFill>
              </a:rPr>
              <a:t> </a:t>
            </a:r>
            <a:r>
              <a:rPr lang="fr-CA" sz="10700" dirty="0" smtClean="0">
                <a:solidFill>
                  <a:srgbClr val="376092"/>
                </a:solidFill>
              </a:rPr>
              <a:t/>
            </a:r>
            <a:br>
              <a:rPr lang="fr-CA" sz="10700" dirty="0" smtClean="0">
                <a:solidFill>
                  <a:srgbClr val="376092"/>
                </a:solidFill>
              </a:rPr>
            </a:br>
            <a:r>
              <a:rPr lang="fr-FR" dirty="0" smtClean="0"/>
              <a:t>dehors</a:t>
            </a:r>
            <a:r>
              <a:rPr lang="fr-FR" dirty="0"/>
              <a:t>, l’eau qui est dans l’air condense au contact d’une surface </a:t>
            </a:r>
            <a:r>
              <a:rPr lang="fr-FR" dirty="0" smtClean="0"/>
              <a:t>froide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2" y="3047999"/>
            <a:ext cx="6137829" cy="36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0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129"/>
            <a:ext cx="9017000" cy="2292871"/>
          </a:xfrm>
        </p:spPr>
        <p:txBody>
          <a:bodyPr>
            <a:normAutofit fontScale="90000"/>
          </a:bodyPr>
          <a:lstStyle/>
          <a:p>
            <a:pPr>
              <a:tabLst>
                <a:tab pos="109538" algn="l"/>
              </a:tabLst>
            </a:pP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fr-FR" sz="10700" b="1" dirty="0">
                <a:solidFill>
                  <a:srgbClr val="376092"/>
                </a:solidFill>
              </a:rPr>
              <a:t>l’évaporation</a:t>
            </a:r>
            <a:r>
              <a:rPr lang="en-US" sz="10700" dirty="0">
                <a:solidFill>
                  <a:srgbClr val="376092"/>
                </a:solidFill>
              </a:rPr>
              <a:t> </a:t>
            </a:r>
            <a:r>
              <a:rPr lang="fr-CA" sz="10700" dirty="0" smtClean="0">
                <a:solidFill>
                  <a:srgbClr val="376092"/>
                </a:solidFill>
              </a:rPr>
              <a:t/>
            </a:r>
            <a:br>
              <a:rPr lang="fr-CA" sz="10700" dirty="0" smtClean="0">
                <a:solidFill>
                  <a:srgbClr val="376092"/>
                </a:solidFill>
              </a:rPr>
            </a:b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transformation d’un liquide en gaz (vapeur</a:t>
            </a:r>
            <a:r>
              <a:rPr lang="fr-FR" dirty="0" smtClean="0"/>
              <a:t>)</a:t>
            </a:r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37" y="3385632"/>
            <a:ext cx="4728331" cy="34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0129"/>
            <a:ext cx="9017000" cy="2292871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fr-FR" sz="10700" b="1" dirty="0" smtClean="0">
                <a:solidFill>
                  <a:srgbClr val="376092"/>
                </a:solidFill>
              </a:rPr>
              <a:t>les précipitations</a:t>
            </a:r>
            <a:r>
              <a:rPr lang="en-US" sz="10700" dirty="0" smtClean="0">
                <a:solidFill>
                  <a:srgbClr val="376092"/>
                </a:solidFill>
              </a:rPr>
              <a:t>  </a:t>
            </a:r>
            <a:r>
              <a:rPr lang="fr-CA" sz="10700" dirty="0" smtClean="0">
                <a:solidFill>
                  <a:srgbClr val="376092"/>
                </a:solidFill>
              </a:rPr>
              <a:t/>
            </a:r>
            <a:br>
              <a:rPr lang="fr-CA" sz="10700" dirty="0" smtClean="0">
                <a:solidFill>
                  <a:srgbClr val="376092"/>
                </a:solidFill>
              </a:rPr>
            </a:br>
            <a:r>
              <a:rPr lang="fr-FR" dirty="0" smtClean="0"/>
              <a:t>l’eau </a:t>
            </a:r>
            <a:r>
              <a:rPr lang="fr-FR" dirty="0"/>
              <a:t>condensée ou la neige qui tombe des nuages sur le </a:t>
            </a:r>
            <a:r>
              <a:rPr lang="fr-FR" dirty="0" smtClean="0"/>
              <a:t>sol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62" y="3524258"/>
            <a:ext cx="3981262" cy="2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0130"/>
            <a:ext cx="9017000" cy="1649216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fr-FR" sz="10700" b="1" dirty="0">
                <a:solidFill>
                  <a:srgbClr val="376092"/>
                </a:solidFill>
              </a:rPr>
              <a:t>la température</a:t>
            </a:r>
            <a:r>
              <a:rPr lang="en-US" sz="10700" dirty="0">
                <a:solidFill>
                  <a:srgbClr val="376092"/>
                </a:solidFill>
              </a:rPr>
              <a:t> </a:t>
            </a:r>
            <a:r>
              <a:rPr lang="fr-CA" sz="10700" dirty="0" smtClean="0">
                <a:solidFill>
                  <a:srgbClr val="376092"/>
                </a:solidFill>
              </a:rPr>
              <a:t/>
            </a:r>
            <a:br>
              <a:rPr lang="fr-CA" sz="10700" dirty="0" smtClean="0">
                <a:solidFill>
                  <a:srgbClr val="376092"/>
                </a:solidFill>
              </a:rPr>
            </a:br>
            <a:r>
              <a:rPr lang="fr-FR" b="1" dirty="0" smtClean="0"/>
              <a:t>mesure </a:t>
            </a:r>
            <a:r>
              <a:rPr lang="fr-FR" b="1" dirty="0"/>
              <a:t>de la chaleur ou du </a:t>
            </a:r>
            <a:r>
              <a:rPr lang="fr-FR" b="1" dirty="0" smtClean="0"/>
              <a:t>froid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9" y="2827561"/>
            <a:ext cx="3737428" cy="36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5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0129"/>
            <a:ext cx="9017000" cy="1806175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fr-FR" sz="10700" b="1" dirty="0">
                <a:solidFill>
                  <a:srgbClr val="376092"/>
                </a:solidFill>
              </a:rPr>
              <a:t>le cycle de l’eau</a:t>
            </a:r>
            <a:r>
              <a:rPr lang="en-US" sz="10700" dirty="0">
                <a:solidFill>
                  <a:srgbClr val="376092"/>
                </a:solidFill>
              </a:rPr>
              <a:t> </a:t>
            </a:r>
            <a:r>
              <a:rPr lang="fr-CA" sz="10700" dirty="0" smtClean="0">
                <a:solidFill>
                  <a:srgbClr val="376092"/>
                </a:solidFill>
              </a:rPr>
              <a:t/>
            </a:r>
            <a:br>
              <a:rPr lang="fr-CA" sz="10700" dirty="0" smtClean="0">
                <a:solidFill>
                  <a:srgbClr val="376092"/>
                </a:solidFill>
              </a:rPr>
            </a:br>
            <a:r>
              <a:rPr lang="fr-FR" dirty="0" smtClean="0"/>
              <a:t>le </a:t>
            </a:r>
            <a:r>
              <a:rPr lang="fr-FR" dirty="0"/>
              <a:t>mouvement continu de l’eau sur la Terre, sous la Terre, et dans </a:t>
            </a:r>
            <a:r>
              <a:rPr lang="fr-FR" dirty="0" smtClean="0"/>
              <a:t>l’air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21" y="3153431"/>
            <a:ext cx="5115048" cy="3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7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0129"/>
            <a:ext cx="9017000" cy="169202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fr-FR" sz="10700" b="1" dirty="0">
                <a:solidFill>
                  <a:srgbClr val="376092"/>
                </a:solidFill>
              </a:rPr>
              <a:t>la vapeur</a:t>
            </a:r>
            <a:r>
              <a:rPr lang="en-US" sz="10700" dirty="0">
                <a:solidFill>
                  <a:srgbClr val="376092"/>
                </a:solidFill>
              </a:rPr>
              <a:t> </a:t>
            </a:r>
            <a:r>
              <a:rPr lang="fr-CA" sz="10700" dirty="0" smtClean="0">
                <a:solidFill>
                  <a:srgbClr val="376092"/>
                </a:solidFill>
              </a:rPr>
              <a:t/>
            </a:r>
            <a:br>
              <a:rPr lang="fr-CA" sz="10700" dirty="0" smtClean="0">
                <a:solidFill>
                  <a:srgbClr val="376092"/>
                </a:solidFill>
              </a:rPr>
            </a:br>
            <a:r>
              <a:rPr lang="fr-FR" b="1" dirty="0" smtClean="0"/>
              <a:t>petites </a:t>
            </a:r>
            <a:r>
              <a:rPr lang="fr-FR" b="1" dirty="0"/>
              <a:t>particules d’humidité dans </a:t>
            </a:r>
            <a:r>
              <a:rPr lang="fr-FR" b="1" dirty="0" smtClean="0"/>
              <a:t>l’air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13" y="3128935"/>
            <a:ext cx="3931557" cy="31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les nuages la collection de millions de petites gouttes d’eau ou de cristaux de glace dans l’atmosphère </vt:lpstr>
      <vt:lpstr> la condensation  la vapeur d’eau qui se refroidit et devient un liquide   </vt:lpstr>
      <vt:lpstr> la rosée  dehors, l’eau qui est dans l’air condense au contact d’une surface froide   </vt:lpstr>
      <vt:lpstr> l’évaporation  la transformation d’un liquide en gaz (vapeur)</vt:lpstr>
      <vt:lpstr> les précipitations   l’eau condensée ou la neige qui tombe des nuages sur le sol  </vt:lpstr>
      <vt:lpstr> la température  mesure de la chaleur ou du froid</vt:lpstr>
      <vt:lpstr> le cycle de l’eau  le mouvement continu de l’eau sur la Terre, sous la Terre, et dans l’air </vt:lpstr>
      <vt:lpstr> la vapeur  petites particules d’humidité dans l’air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Les nuages Dans l’atmosphère, accumulation de particules de poussière et de gouttes d’eau. </dc:title>
  <dc:creator>Marianne Levitre</dc:creator>
  <cp:lastModifiedBy>Kaye Murdock</cp:lastModifiedBy>
  <cp:revision>7</cp:revision>
  <dcterms:created xsi:type="dcterms:W3CDTF">2014-09-16T17:25:26Z</dcterms:created>
  <dcterms:modified xsi:type="dcterms:W3CDTF">2015-10-24T02:08:52Z</dcterms:modified>
</cp:coreProperties>
</file>